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338" r:id="rId2"/>
    <p:sldId id="328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257" r:id="rId13"/>
  </p:sldIdLst>
  <p:sldSz cx="9144000" cy="6858000" type="screen4x3"/>
  <p:notesSz cx="7077075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04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DB6B9-04BF-4ED9-9CE3-59CD2C79C013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540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91540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19887-B651-4E2A-B329-921CA0BA2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37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7089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7089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r">
              <a:defRPr sz="1200"/>
            </a:lvl1pPr>
          </a:lstStyle>
          <a:p>
            <a:fld id="{D86A5352-0DB4-497D-A3D5-E2819A16BB2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73163"/>
            <a:ext cx="4222750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64" tIns="47032" rIns="94064" bIns="470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16676"/>
            <a:ext cx="5661660" cy="3695462"/>
          </a:xfrm>
          <a:prstGeom prst="rect">
            <a:avLst/>
          </a:prstGeom>
        </p:spPr>
        <p:txBody>
          <a:bodyPr vert="horz" lIns="94064" tIns="47032" rIns="94064" bIns="4703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4407"/>
            <a:ext cx="3066732" cy="470894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914407"/>
            <a:ext cx="3066732" cy="470894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r">
              <a:defRPr sz="1200"/>
            </a:lvl1pPr>
          </a:lstStyle>
          <a:p>
            <a:fld id="{3EB669F1-C8B4-4FF5-9469-1B330A90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29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7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7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5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9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8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6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2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55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5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8D-AB31-4B1F-BC94-2B956D04D14B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ACB23-023F-4FDE-B680-CFA51123B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4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35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470389" y="3354266"/>
            <a:ext cx="7886700" cy="83526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 funding Team USA, allowing our best to compete on the word stage</a:t>
            </a:r>
          </a:p>
        </p:txBody>
      </p:sp>
    </p:spTree>
    <p:extLst>
      <p:ext uri="{BB962C8B-B14F-4D97-AF65-F5344CB8AC3E}">
        <p14:creationId xmlns:p14="http://schemas.microsoft.com/office/powerpoint/2010/main" val="39566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470389" y="3354266"/>
            <a:ext cx="7886700" cy="83526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dues increase today, will continue these programs and preserve bowling for tomorrow’s generation of bowlers</a:t>
            </a:r>
          </a:p>
        </p:txBody>
      </p:sp>
    </p:spTree>
    <p:extLst>
      <p:ext uri="{BB962C8B-B14F-4D97-AF65-F5344CB8AC3E}">
        <p14:creationId xmlns:p14="http://schemas.microsoft.com/office/powerpoint/2010/main" val="11895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09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470389" y="3354266"/>
            <a:ext cx="7886700" cy="83526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Continued investment in the field for USBC association services and membership support</a:t>
            </a:r>
          </a:p>
        </p:txBody>
      </p:sp>
    </p:spTree>
    <p:extLst>
      <p:ext uri="{BB962C8B-B14F-4D97-AF65-F5344CB8AC3E}">
        <p14:creationId xmlns:p14="http://schemas.microsoft.com/office/powerpoint/2010/main" val="15857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70389" y="3301512"/>
            <a:ext cx="7886700" cy="83526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USBC providing ten dedicated, knowledgeable staff members a phone call or an email away at all times for rules, associations services and membership and tournament support.  </a:t>
            </a:r>
          </a:p>
        </p:txBody>
      </p:sp>
    </p:spTree>
    <p:extLst>
      <p:ext uri="{BB962C8B-B14F-4D97-AF65-F5344CB8AC3E}">
        <p14:creationId xmlns:p14="http://schemas.microsoft.com/office/powerpoint/2010/main" val="33051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470389" y="3354266"/>
            <a:ext cx="7886700" cy="83526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Ongoing development of new technology to meet everyone’s needs and be funded in a quality way </a:t>
            </a:r>
          </a:p>
        </p:txBody>
      </p:sp>
    </p:spTree>
    <p:extLst>
      <p:ext uri="{BB962C8B-B14F-4D97-AF65-F5344CB8AC3E}">
        <p14:creationId xmlns:p14="http://schemas.microsoft.com/office/powerpoint/2010/main" val="369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470389" y="3354266"/>
            <a:ext cx="7886700" cy="83526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USBC Convention will continue to be a free event for delegates and members to attend</a:t>
            </a:r>
          </a:p>
        </p:txBody>
      </p:sp>
    </p:spTree>
    <p:extLst>
      <p:ext uri="{BB962C8B-B14F-4D97-AF65-F5344CB8AC3E}">
        <p14:creationId xmlns:p14="http://schemas.microsoft.com/office/powerpoint/2010/main" val="29796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470389" y="3530111"/>
            <a:ext cx="7886700" cy="65942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Continued investment in IBC Youth programs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03887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470389" y="3354266"/>
            <a:ext cx="7886700" cy="83526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Investments in competitive bowling,</a:t>
            </a:r>
            <a:b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creating a platform for championship aspirations</a:t>
            </a:r>
          </a:p>
        </p:txBody>
      </p:sp>
    </p:spTree>
    <p:extLst>
      <p:ext uri="{BB962C8B-B14F-4D97-AF65-F5344CB8AC3E}">
        <p14:creationId xmlns:p14="http://schemas.microsoft.com/office/powerpoint/2010/main" val="3112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470389" y="3283928"/>
            <a:ext cx="7886700" cy="83526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Showcasing competitive bowling on TV to keep our sport top of mind and relevant for the next generation of consumers</a:t>
            </a:r>
          </a:p>
        </p:txBody>
      </p:sp>
    </p:spTree>
    <p:extLst>
      <p:ext uri="{BB962C8B-B14F-4D97-AF65-F5344CB8AC3E}">
        <p14:creationId xmlns:p14="http://schemas.microsoft.com/office/powerpoint/2010/main" val="13802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470389" y="3354266"/>
            <a:ext cx="7886700" cy="83526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Ensuring that our equipment certifications and specifications are best in class</a:t>
            </a:r>
          </a:p>
        </p:txBody>
      </p:sp>
    </p:spTree>
    <p:extLst>
      <p:ext uri="{BB962C8B-B14F-4D97-AF65-F5344CB8AC3E}">
        <p14:creationId xmlns:p14="http://schemas.microsoft.com/office/powerpoint/2010/main" val="33522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3027</TotalTime>
  <Words>147</Words>
  <Application>Microsoft Office PowerPoint</Application>
  <PresentationFormat>On-screen Show (4:3)</PresentationFormat>
  <Paragraphs>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Tramon Thomas</dc:creator>
  <cp:lastModifiedBy>Cooney, Courtney L</cp:lastModifiedBy>
  <cp:revision>105</cp:revision>
  <cp:lastPrinted>2016-02-26T12:30:38Z</cp:lastPrinted>
  <dcterms:created xsi:type="dcterms:W3CDTF">2014-10-04T14:48:23Z</dcterms:created>
  <dcterms:modified xsi:type="dcterms:W3CDTF">2016-07-14T17:08:55Z</dcterms:modified>
</cp:coreProperties>
</file>